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gChCM8s5J6I0/POBeKk1LKJrRTe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8"/>
  </p:normalViewPr>
  <p:slideViewPr>
    <p:cSldViewPr snapToGrid="0">
      <p:cViewPr varScale="1">
        <p:scale>
          <a:sx n="98" d="100"/>
          <a:sy n="98" d="100"/>
        </p:scale>
        <p:origin x="2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customschemas.google.com/relationships/presentationmetadata" Target="metadata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Blue Background">
  <p:cSld name="Cover - Blue Background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26794">
              <a:alpha val="7490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4"/>
          <p:cNvSpPr txBox="1">
            <a:spLocks noGrp="1"/>
          </p:cNvSpPr>
          <p:nvPr>
            <p:ph type="body" idx="1"/>
          </p:nvPr>
        </p:nvSpPr>
        <p:spPr>
          <a:xfrm>
            <a:off x="1828007" y="2076693"/>
            <a:ext cx="8535987" cy="627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 b="1" i="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body" idx="2"/>
          </p:nvPr>
        </p:nvSpPr>
        <p:spPr>
          <a:xfrm>
            <a:off x="1754188" y="3051922"/>
            <a:ext cx="8683625" cy="145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" name="Google Shape;15;p4"/>
          <p:cNvSpPr/>
          <p:nvPr/>
        </p:nvSpPr>
        <p:spPr>
          <a:xfrm>
            <a:off x="5083215" y="2704632"/>
            <a:ext cx="2025570" cy="119131"/>
          </a:xfrm>
          <a:prstGeom prst="rect">
            <a:avLst/>
          </a:prstGeom>
          <a:solidFill>
            <a:srgbClr val="97467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405E7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Text - Blue">
  <p:cSld name="Title &amp; Text - Blu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656023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Calibri"/>
              <a:buNone/>
              <a:defRPr sz="3600" b="1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18" name="Google Shape;18;p5"/>
          <p:cNvCxnSpPr/>
          <p:nvPr/>
        </p:nvCxnSpPr>
        <p:spPr>
          <a:xfrm rot="10800000" flipH="1">
            <a:off x="656024" y="1635973"/>
            <a:ext cx="10820189" cy="33878"/>
          </a:xfrm>
          <a:prstGeom prst="straightConnector1">
            <a:avLst/>
          </a:prstGeom>
          <a:noFill/>
          <a:ln w="9525" cap="flat" cmpd="sng">
            <a:solidFill>
              <a:srgbClr val="03679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" name="Google Shape;19;p5"/>
          <p:cNvSpPr/>
          <p:nvPr/>
        </p:nvSpPr>
        <p:spPr>
          <a:xfrm>
            <a:off x="7858954" y="1589835"/>
            <a:ext cx="3617259" cy="92275"/>
          </a:xfrm>
          <a:prstGeom prst="rect">
            <a:avLst/>
          </a:prstGeom>
          <a:solidFill>
            <a:srgbClr val="0367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656022" y="1971675"/>
            <a:ext cx="10820015" cy="500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  <a:defRPr b="1">
                <a:solidFill>
                  <a:schemeClr val="accent3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3"/>
              </a:buClr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3"/>
              </a:buClr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3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3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656021" y="2614613"/>
            <a:ext cx="10820015" cy="37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3"/>
              </a:buClr>
              <a:buSzPts val="2400"/>
              <a:buChar char="•"/>
              <a:defRPr>
                <a:solidFill>
                  <a:schemeClr val="dk1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3"/>
              </a:buClr>
              <a:buSzPts val="2000"/>
              <a:buChar char="•"/>
              <a:defRPr>
                <a:solidFill>
                  <a:schemeClr val="dk1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3"/>
              </a:buClr>
              <a:buSzPts val="1800"/>
              <a:buChar char="•"/>
              <a:defRPr>
                <a:solidFill>
                  <a:schemeClr val="dk1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3"/>
              </a:buClr>
              <a:buSzPts val="1800"/>
              <a:buChar char="•"/>
              <a:defRPr>
                <a:solidFill>
                  <a:schemeClr val="dk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 amt="38113"/>
          </a:blip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"/>
          <p:cNvSpPr txBox="1">
            <a:spLocks noGrp="1"/>
          </p:cNvSpPr>
          <p:nvPr>
            <p:ph type="body" idx="1"/>
          </p:nvPr>
        </p:nvSpPr>
        <p:spPr>
          <a:xfrm>
            <a:off x="1754186" y="1101837"/>
            <a:ext cx="8450731" cy="1118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fr-FR" sz="12800">
                <a:latin typeface="Calibri"/>
                <a:ea typeface="Calibri"/>
                <a:cs typeface="Calibri"/>
                <a:sym typeface="Calibri"/>
              </a:rPr>
              <a:t>FORMATION DES FORMATEURS SUR LES ENAS 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fr-FR" sz="12800">
                <a:latin typeface="Calibri"/>
                <a:ea typeface="Calibri"/>
                <a:cs typeface="Calibri"/>
                <a:sym typeface="Calibri"/>
              </a:rPr>
              <a:t>Module 3.6 – REVISION DU JOUR 3 </a:t>
            </a:r>
            <a:br>
              <a:rPr lang="fr-FR" sz="11200">
                <a:latin typeface="Calibri"/>
                <a:ea typeface="Calibri"/>
                <a:cs typeface="Calibri"/>
                <a:sym typeface="Calibri"/>
              </a:rPr>
            </a:br>
            <a:endParaRPr sz="1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endParaRPr/>
          </a:p>
        </p:txBody>
      </p:sp>
      <p:sp>
        <p:nvSpPr>
          <p:cNvPr id="96" name="Google Shape;96;p1"/>
          <p:cNvSpPr txBox="1">
            <a:spLocks noGrp="1"/>
          </p:cNvSpPr>
          <p:nvPr>
            <p:ph type="body" idx="2"/>
          </p:nvPr>
        </p:nvSpPr>
        <p:spPr>
          <a:xfrm>
            <a:off x="1754186" y="1553628"/>
            <a:ext cx="8683625" cy="96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br>
              <a:rPr lang="fr-FR"/>
            </a:br>
            <a:endParaRPr/>
          </a:p>
        </p:txBody>
      </p:sp>
      <p:sp>
        <p:nvSpPr>
          <p:cNvPr id="97" name="Google Shape;97;p1"/>
          <p:cNvSpPr txBox="1"/>
          <p:nvPr/>
        </p:nvSpPr>
        <p:spPr>
          <a:xfrm>
            <a:off x="3399620" y="3035405"/>
            <a:ext cx="60978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b="0" i="1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À la fin de la session, les participants seront </a:t>
            </a:r>
            <a:r>
              <a:rPr lang="fr-FR" sz="1800" i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en mesure </a:t>
            </a:r>
            <a:r>
              <a:rPr lang="fr-FR" sz="1800" b="0" i="1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de : 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Char char="-"/>
            </a:pPr>
            <a:r>
              <a:rPr lang="fr-FR" sz="1800" b="0" i="1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Se rappeler ce qu'ils ont appris lors de la troisième journée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Char char="-"/>
            </a:pPr>
            <a:r>
              <a:rPr lang="fr-FR" sz="1800" b="0" i="1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Identifier trois enseignements clés tirés de la troisième journée</a:t>
            </a: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4F33BC03-1BD2-0C7A-B025-81A3AA39CA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3210" y="5045882"/>
            <a:ext cx="4458789" cy="16935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/>
          <p:cNvSpPr txBox="1">
            <a:spLocks noGrp="1"/>
          </p:cNvSpPr>
          <p:nvPr>
            <p:ph type="body" idx="2"/>
          </p:nvPr>
        </p:nvSpPr>
        <p:spPr>
          <a:xfrm>
            <a:off x="792488" y="762223"/>
            <a:ext cx="10820015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</a:pPr>
            <a:r>
              <a:rPr lang="fr-FR" sz="4600" b="1">
                <a:solidFill>
                  <a:srgbClr val="97467D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Trois choses importantes</a:t>
            </a:r>
            <a:r>
              <a:rPr lang="fr-FR" sz="4600"/>
              <a:t>	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20"/>
              </a:spcBef>
              <a:spcAft>
                <a:spcPts val="0"/>
              </a:spcAft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Pts val="2800"/>
              <a:buNone/>
            </a:pPr>
            <a:endParaRPr/>
          </a:p>
        </p:txBody>
      </p:sp>
      <p:pic>
        <p:nvPicPr>
          <p:cNvPr id="104" name="Google Shape;104;p2" descr="Help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22805" y="353884"/>
            <a:ext cx="1058938" cy="1058938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"/>
          <p:cNvSpPr txBox="1"/>
          <p:nvPr/>
        </p:nvSpPr>
        <p:spPr>
          <a:xfrm>
            <a:off x="583894" y="1839816"/>
            <a:ext cx="11237100" cy="37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Calibri"/>
              <a:buNone/>
            </a:pPr>
            <a:r>
              <a:rPr lang="fr-FR" sz="2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Identifiez </a:t>
            </a:r>
            <a:r>
              <a:rPr lang="fr-FR" sz="28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trois choses importantes </a:t>
            </a:r>
            <a:r>
              <a:rPr lang="fr-FR" sz="2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que vous avez apprises au cours de la troisième journée 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Calibri"/>
              <a:buNone/>
            </a:pPr>
            <a:r>
              <a:rPr lang="fr-FR" sz="2800" b="0" i="0" u="none" strike="noStrike" cap="none">
                <a:solidFill>
                  <a:srgbClr val="C27BA0"/>
                </a:solidFill>
                <a:latin typeface="Calibri"/>
                <a:ea typeface="Calibri"/>
                <a:cs typeface="Calibri"/>
                <a:sym typeface="Calibri"/>
              </a:rPr>
              <a:t>Rédigez un </a:t>
            </a:r>
            <a:r>
              <a:rPr lang="fr-FR" sz="2800">
                <a:solidFill>
                  <a:srgbClr val="C27BA0"/>
                </a:solidFill>
                <a:latin typeface="Calibri"/>
                <a:ea typeface="Calibri"/>
                <a:cs typeface="Calibri"/>
                <a:sym typeface="Calibri"/>
              </a:rPr>
              <a:t>court </a:t>
            </a:r>
            <a:r>
              <a:rPr lang="fr-FR" sz="2800" b="0" i="0" u="none" strike="noStrike" cap="none">
                <a:solidFill>
                  <a:srgbClr val="C27BA0"/>
                </a:solidFill>
                <a:latin typeface="Calibri"/>
                <a:ea typeface="Calibri"/>
                <a:cs typeface="Calibri"/>
                <a:sym typeface="Calibri"/>
              </a:rPr>
              <a:t>résumé de chacune des trois choses importantes. </a:t>
            </a:r>
            <a:endParaRPr sz="2800" b="0" i="0" u="none" strike="noStrike" cap="none">
              <a:solidFill>
                <a:srgbClr val="C27BA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Calibri"/>
              <a:buNone/>
            </a:pPr>
            <a:r>
              <a:rPr lang="fr-FR" sz="2800" b="0" i="0" u="none" strike="noStrike" cap="none">
                <a:solidFill>
                  <a:srgbClr val="6AA84F"/>
                </a:solidFill>
                <a:latin typeface="Calibri"/>
                <a:ea typeface="Calibri"/>
                <a:cs typeface="Calibri"/>
                <a:sym typeface="Calibri"/>
              </a:rPr>
              <a:t>Cela peut être sous forme de points ou de paragraphe.</a:t>
            </a:r>
            <a:endParaRPr>
              <a:solidFill>
                <a:srgbClr val="6AA84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Calibri"/>
              <a:buNone/>
            </a:pPr>
            <a:r>
              <a:rPr lang="fr-FR" sz="2800" b="0" i="0" u="none" strike="noStrike" cap="none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Essayez de résumer en vous basant sur vos souvenirs, sans vous référer à un document.</a:t>
            </a:r>
            <a:endParaRPr sz="2800" b="0" i="0" u="none" strike="noStrike" cap="none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2800"/>
              <a:buFont typeface="Calibri"/>
              <a:buNone/>
            </a:pPr>
            <a:r>
              <a:rPr lang="fr-FR" sz="2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800" b="1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Prenez 30 minutes </a:t>
            </a:r>
            <a:r>
              <a:rPr lang="fr-FR" sz="2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pour </a:t>
            </a:r>
            <a:r>
              <a:rPr lang="fr-FR"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fr-FR" sz="2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 faire</a:t>
            </a:r>
            <a:endParaRPr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Macintosh PowerPoint</Application>
  <PresentationFormat>Widescreen</PresentationFormat>
  <Paragraphs>12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Helvetica Neue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Sthere Ouedraogo</dc:creator>
  <cp:lastModifiedBy>Kyra Loat</cp:lastModifiedBy>
  <cp:revision>1</cp:revision>
  <dcterms:created xsi:type="dcterms:W3CDTF">2025-08-08T12:31:59Z</dcterms:created>
  <dcterms:modified xsi:type="dcterms:W3CDTF">2026-01-14T19:05:52Z</dcterms:modified>
</cp:coreProperties>
</file>